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BA8B47-5C3A-4664-B22B-D0970C1C2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8C26AB9-05E7-4DA3-B5F4-85A2A6F9E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B46079-702F-441B-96AF-A9E6BC61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B31C-130D-43A3-B3BC-7C82609A7C93}" type="datetimeFigureOut">
              <a:rPr lang="nb-NO" smtClean="0"/>
              <a:t>27.10.2021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77EB5B0-B9B0-45A8-B9FC-464F2E56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7D4F7C6-80B2-4B11-A062-CCD7817BC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FD5E-1C1E-4CB0-AC93-DC36991A0F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419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F56AD5-2135-41A8-A241-4F801166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B27523A-1519-4045-BC4A-64A1E7C6F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9B20050-FE12-4A7B-A28D-F555788A8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B31C-130D-43A3-B3BC-7C82609A7C93}" type="datetimeFigureOut">
              <a:rPr lang="nb-NO" smtClean="0"/>
              <a:t>27.10.2021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3E0D7F-EBB0-4A09-9BF0-9E3588890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08F7F4F-DF49-49FC-ABB2-C13FD7C6D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FD5E-1C1E-4CB0-AC93-DC36991A0F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586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34C976D-3528-4EDE-8868-094F9CA8B7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52F6F2-35A4-4386-8F6F-875E9F54C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AD996A2-5A55-4DEB-8294-BF9187A08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B31C-130D-43A3-B3BC-7C82609A7C93}" type="datetimeFigureOut">
              <a:rPr lang="nb-NO" smtClean="0"/>
              <a:t>27.10.2021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E42F48-E33C-47D1-AF29-412B4181A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59BBB93-EAEF-4670-B9B9-0FCB6C12B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FD5E-1C1E-4CB0-AC93-DC36991A0F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656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8785C1-D937-4258-871E-6C86C8A6E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4C13A1C-46B9-44A5-86F2-361A4F9CF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DF6AC13-7D0E-4E4F-8094-633839105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B31C-130D-43A3-B3BC-7C82609A7C93}" type="datetimeFigureOut">
              <a:rPr lang="nb-NO" smtClean="0"/>
              <a:t>27.10.2021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830A3B7-1803-496D-98D2-75E96E283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AF8A2DF-EFA7-487E-88BD-74B83793E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FD5E-1C1E-4CB0-AC93-DC36991A0F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637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E55FFA-A078-4B2B-BED4-391126DDC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8D33458-CBE4-42D9-94CC-F972F4498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A5E64BA-58FE-4C4A-87FD-9BFF1E34A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B31C-130D-43A3-B3BC-7C82609A7C93}" type="datetimeFigureOut">
              <a:rPr lang="nb-NO" smtClean="0"/>
              <a:t>27.10.2021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55DE25-CBE7-4D6F-82FA-C6D2659E0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377F16-9AD7-4052-8E7C-D54797CC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FD5E-1C1E-4CB0-AC93-DC36991A0F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658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764466-8E5B-4F28-BA9D-B703F7353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47B4AE-8328-4867-83BE-52AB3AF06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4FF32B5-3906-445F-8CB1-1BF596AE7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FA31787-2EA1-461B-936A-AB764B6AC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B31C-130D-43A3-B3BC-7C82609A7C93}" type="datetimeFigureOut">
              <a:rPr lang="nb-NO" smtClean="0"/>
              <a:t>27.10.2021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F4E702A-9A52-4939-ABAB-6ECBFF82D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DD797FE-DD76-4903-96BF-869FDE5F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FD5E-1C1E-4CB0-AC93-DC36991A0F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589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569FF9-3980-4657-897E-68BC21F55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5EDD269-2518-4308-8189-6C3951C7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A5E84C2-67A4-47E1-8383-5B3736E32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5BB34F6-3389-42F1-A9ED-8F0374DFA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95D3FD9-7B86-4720-993A-0D6954685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52F6C2F-4B70-4610-9DF8-C69EA4DE2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B31C-130D-43A3-B3BC-7C82609A7C93}" type="datetimeFigureOut">
              <a:rPr lang="nb-NO" smtClean="0"/>
              <a:t>27.10.2021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A240F2E-FC98-498A-9642-6D5B72E85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A299701-D550-448A-9938-003F431E4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FD5E-1C1E-4CB0-AC93-DC36991A0F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376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7328FF-3012-4A8F-B31E-422391DA3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AE056FC-F8AD-49B6-9B85-C41449171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B31C-130D-43A3-B3BC-7C82609A7C93}" type="datetimeFigureOut">
              <a:rPr lang="nb-NO" smtClean="0"/>
              <a:t>27.10.2021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C50EE8E-404D-482B-9479-1747BF7A9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AF6F60E-E4CA-483E-B818-28391717E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FD5E-1C1E-4CB0-AC93-DC36991A0F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99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E7AE31A-2204-47FB-9DF1-E48EFF795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B31C-130D-43A3-B3BC-7C82609A7C93}" type="datetimeFigureOut">
              <a:rPr lang="nb-NO" smtClean="0"/>
              <a:t>27.10.2021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19D5314-5A74-4D74-B1F3-D9BE0A6A5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B127DF1-0BE0-4C9A-83FB-920FE614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FD5E-1C1E-4CB0-AC93-DC36991A0F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545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069247-7173-4563-829D-9C8BA8B82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285BE5-F945-4527-B04C-3E77842D8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194636E-81EB-4E05-A9CC-0F42F334B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75837C9-7C13-4CD3-AC92-FFB99F28A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B31C-130D-43A3-B3BC-7C82609A7C93}" type="datetimeFigureOut">
              <a:rPr lang="nb-NO" smtClean="0"/>
              <a:t>27.10.2021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A288EE6-B08D-481A-8BAC-6A7C8CCA5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39AE8C1-2539-4144-A144-1ED9142AB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FD5E-1C1E-4CB0-AC93-DC36991A0F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860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26FA5F-590D-49E5-A95F-2895736D4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65C4100-7E79-448B-A3A6-7CA35A5D0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CD001D2-71EE-4D9E-A0AC-A47FABBD0B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CB1C2D1-1C69-43E0-9CAE-0EBE12516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B31C-130D-43A3-B3BC-7C82609A7C93}" type="datetimeFigureOut">
              <a:rPr lang="nb-NO" smtClean="0"/>
              <a:t>27.10.2021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CC727F2-E3A7-4BB3-AC2D-E37F22AC0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21D3799-DAB2-4855-94B5-B983755ED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FD5E-1C1E-4CB0-AC93-DC36991A0F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851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234C2D8-B7D6-4E6C-902A-EED7400E5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9A3E29F-B079-4285-8D15-5B5FCC203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22F950F-B609-493B-8942-6BB23396F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0B31C-130D-43A3-B3BC-7C82609A7C93}" type="datetimeFigureOut">
              <a:rPr lang="nb-NO" smtClean="0"/>
              <a:t>27.10.2021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2812A42-3A26-4798-AF98-0DDC7D85CB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4463568-9968-46B8-B530-4D24D162E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3FD5E-1C1E-4CB0-AC93-DC36991A0F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849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17EE8D-E9E1-44A3-914D-C3F853272F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4DBD182-41E8-4DB5-9EA8-A1282EACAA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5634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Lise Forbes Haraldsen</dc:creator>
  <cp:lastModifiedBy>Lise Forbes Haraldsen</cp:lastModifiedBy>
  <cp:revision>1</cp:revision>
  <dcterms:created xsi:type="dcterms:W3CDTF">2021-10-27T10:59:31Z</dcterms:created>
  <dcterms:modified xsi:type="dcterms:W3CDTF">2021-10-27T10:59:51Z</dcterms:modified>
</cp:coreProperties>
</file>